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6A6A8-F0B2-4008-870B-9D3C971D83BE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FDA92-DFA3-4E95-AFB0-D36F228126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6A6A8-F0B2-4008-870B-9D3C971D83BE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FDA92-DFA3-4E95-AFB0-D36F228126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6A6A8-F0B2-4008-870B-9D3C971D83BE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FDA92-DFA3-4E95-AFB0-D36F228126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6A6A8-F0B2-4008-870B-9D3C971D83BE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FDA92-DFA3-4E95-AFB0-D36F228126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6A6A8-F0B2-4008-870B-9D3C971D83BE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FDA92-DFA3-4E95-AFB0-D36F228126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6A6A8-F0B2-4008-870B-9D3C971D83BE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FDA92-DFA3-4E95-AFB0-D36F228126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6A6A8-F0B2-4008-870B-9D3C971D83BE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FDA92-DFA3-4E95-AFB0-D36F228126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6A6A8-F0B2-4008-870B-9D3C971D83BE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FDA92-DFA3-4E95-AFB0-D36F228126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6A6A8-F0B2-4008-870B-9D3C971D83BE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FDA92-DFA3-4E95-AFB0-D36F228126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6A6A8-F0B2-4008-870B-9D3C971D83BE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FDA92-DFA3-4E95-AFB0-D36F228126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6A6A8-F0B2-4008-870B-9D3C971D83BE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FDA92-DFA3-4E95-AFB0-D36F228126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56A6A8-F0B2-4008-870B-9D3C971D83BE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CFDA92-DFA3-4E95-AFB0-D36F2281265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838200"/>
            <a:ext cx="8153400" cy="5638800"/>
          </a:xfrm>
        </p:spPr>
        <p:txBody>
          <a:bodyPr rtlCol="0">
            <a:normAutofit fontScale="92500"/>
          </a:bodyPr>
          <a:lstStyle/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solidFill>
                  <a:schemeClr val="tx1"/>
                </a:solidFill>
              </a:rPr>
              <a:t>La </a:t>
            </a:r>
            <a:r>
              <a:rPr lang="en-US" dirty="0" err="1" smtClean="0">
                <a:solidFill>
                  <a:schemeClr val="tx1"/>
                </a:solidFill>
              </a:rPr>
              <a:t>Actividad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Inicial</a:t>
            </a:r>
            <a:endParaRPr lang="en-US" dirty="0" smtClean="0">
              <a:solidFill>
                <a:schemeClr val="tx1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err="1" smtClean="0">
                <a:solidFill>
                  <a:schemeClr val="tx1"/>
                </a:solidFill>
              </a:rPr>
              <a:t>Propósito</a:t>
            </a:r>
            <a:r>
              <a:rPr lang="en-US" dirty="0" smtClean="0">
                <a:solidFill>
                  <a:schemeClr val="tx1"/>
                </a:solidFill>
              </a:rPr>
              <a:t> # 48: ¿</a:t>
            </a:r>
            <a:r>
              <a:rPr lang="en-US" dirty="0" err="1" smtClean="0">
                <a:solidFill>
                  <a:schemeClr val="tx1"/>
                </a:solidFill>
              </a:rPr>
              <a:t>Qué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tiempo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hace</a:t>
            </a:r>
            <a:r>
              <a:rPr lang="en-US" dirty="0" smtClean="0">
                <a:solidFill>
                  <a:schemeClr val="tx1"/>
                </a:solidFill>
              </a:rPr>
              <a:t> en el </a:t>
            </a:r>
            <a:r>
              <a:rPr lang="en-US" dirty="0" err="1" smtClean="0">
                <a:solidFill>
                  <a:schemeClr val="tx1"/>
                </a:solidFill>
              </a:rPr>
              <a:t>invierno</a:t>
            </a:r>
            <a:r>
              <a:rPr lang="en-US" dirty="0" smtClean="0">
                <a:solidFill>
                  <a:schemeClr val="tx1"/>
                </a:solidFill>
              </a:rPr>
              <a:t>? </a:t>
            </a: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400" i="1" dirty="0" smtClean="0"/>
              <a:t>Indicate if each of the following is associated with  </a:t>
            </a:r>
            <a:r>
              <a:rPr lang="en-US" sz="3400" i="1" dirty="0" smtClean="0">
                <a:solidFill>
                  <a:srgbClr val="FF0000"/>
                </a:solidFill>
              </a:rPr>
              <a:t>el </a:t>
            </a:r>
            <a:r>
              <a:rPr lang="en-US" sz="3400" i="1" dirty="0" err="1" smtClean="0">
                <a:solidFill>
                  <a:srgbClr val="FF0000"/>
                </a:solidFill>
              </a:rPr>
              <a:t>invierno</a:t>
            </a:r>
            <a:r>
              <a:rPr lang="en-US" sz="3400" i="1" dirty="0" smtClean="0">
                <a:solidFill>
                  <a:srgbClr val="FF0000"/>
                </a:solidFill>
              </a:rPr>
              <a:t> </a:t>
            </a:r>
            <a:r>
              <a:rPr lang="en-US" sz="3400" i="1" dirty="0" smtClean="0"/>
              <a:t>or </a:t>
            </a:r>
            <a:r>
              <a:rPr lang="en-US" sz="3400" i="1" dirty="0" smtClean="0">
                <a:solidFill>
                  <a:srgbClr val="FF0000"/>
                </a:solidFill>
              </a:rPr>
              <a:t>el </a:t>
            </a:r>
            <a:r>
              <a:rPr lang="en-US" sz="3400" i="1" dirty="0" err="1" smtClean="0">
                <a:solidFill>
                  <a:srgbClr val="FF0000"/>
                </a:solidFill>
              </a:rPr>
              <a:t>verano</a:t>
            </a:r>
            <a:r>
              <a:rPr lang="en-US" sz="3400" i="1" dirty="0" smtClean="0"/>
              <a:t>.</a:t>
            </a:r>
            <a:endParaRPr lang="en-US" sz="3400" i="1" dirty="0" smtClean="0">
              <a:solidFill>
                <a:schemeClr val="tx1"/>
              </a:solidFill>
            </a:endParaRPr>
          </a:p>
          <a:p>
            <a:pPr marL="514350" indent="-514350" algn="l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en-US" sz="3400" dirty="0" err="1" smtClean="0">
                <a:solidFill>
                  <a:schemeClr val="tx1"/>
                </a:solidFill>
              </a:rPr>
              <a:t>Bajan</a:t>
            </a:r>
            <a:r>
              <a:rPr lang="en-US" sz="3400" dirty="0" smtClean="0">
                <a:solidFill>
                  <a:schemeClr val="tx1"/>
                </a:solidFill>
              </a:rPr>
              <a:t> la </a:t>
            </a:r>
            <a:r>
              <a:rPr lang="en-US" sz="3400" dirty="0" err="1" smtClean="0">
                <a:solidFill>
                  <a:schemeClr val="tx1"/>
                </a:solidFill>
              </a:rPr>
              <a:t>pista</a:t>
            </a:r>
            <a:r>
              <a:rPr lang="en-US" sz="3400" dirty="0" smtClean="0">
                <a:solidFill>
                  <a:schemeClr val="tx1"/>
                </a:solidFill>
              </a:rPr>
              <a:t>.</a:t>
            </a:r>
          </a:p>
          <a:p>
            <a:pPr marL="514350" indent="-514350" algn="l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en-US" sz="3400" dirty="0" err="1" smtClean="0"/>
              <a:t>Esquían</a:t>
            </a:r>
            <a:r>
              <a:rPr lang="en-US" sz="3400" dirty="0" smtClean="0"/>
              <a:t>.</a:t>
            </a:r>
          </a:p>
          <a:p>
            <a:pPr marL="514350" indent="-514350" algn="l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en-US" sz="3400" dirty="0" err="1" smtClean="0">
                <a:solidFill>
                  <a:schemeClr val="tx1"/>
                </a:solidFill>
              </a:rPr>
              <a:t>Esquían</a:t>
            </a:r>
            <a:r>
              <a:rPr lang="en-US" sz="3400" dirty="0" smtClean="0">
                <a:solidFill>
                  <a:schemeClr val="tx1"/>
                </a:solidFill>
              </a:rPr>
              <a:t> en el </a:t>
            </a:r>
            <a:r>
              <a:rPr lang="en-US" sz="3400" dirty="0" err="1" smtClean="0">
                <a:solidFill>
                  <a:schemeClr val="tx1"/>
                </a:solidFill>
              </a:rPr>
              <a:t>agua</a:t>
            </a:r>
            <a:r>
              <a:rPr lang="en-US" sz="3400" dirty="0" smtClean="0">
                <a:solidFill>
                  <a:schemeClr val="tx1"/>
                </a:solidFill>
              </a:rPr>
              <a:t>.</a:t>
            </a:r>
          </a:p>
          <a:p>
            <a:pPr marL="514350" indent="-514350" algn="l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en-US" sz="3400" dirty="0" err="1" smtClean="0"/>
              <a:t>Toman</a:t>
            </a:r>
            <a:r>
              <a:rPr lang="en-US" sz="3400" dirty="0" smtClean="0"/>
              <a:t> el </a:t>
            </a:r>
            <a:r>
              <a:rPr lang="en-US" sz="3400" dirty="0" err="1" smtClean="0"/>
              <a:t>telesilla</a:t>
            </a:r>
            <a:r>
              <a:rPr lang="en-US" sz="3400" dirty="0" smtClean="0"/>
              <a:t>.</a:t>
            </a:r>
          </a:p>
          <a:p>
            <a:pPr marL="514350" indent="-514350" algn="l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en-US" sz="3400" dirty="0" err="1" smtClean="0">
                <a:solidFill>
                  <a:schemeClr val="tx1"/>
                </a:solidFill>
              </a:rPr>
              <a:t>Usan</a:t>
            </a:r>
            <a:r>
              <a:rPr lang="en-US" sz="3400" dirty="0" smtClean="0">
                <a:solidFill>
                  <a:schemeClr val="tx1"/>
                </a:solidFill>
              </a:rPr>
              <a:t> </a:t>
            </a:r>
            <a:r>
              <a:rPr lang="en-US" sz="3400" dirty="0" err="1" smtClean="0">
                <a:solidFill>
                  <a:schemeClr val="tx1"/>
                </a:solidFill>
              </a:rPr>
              <a:t>una</a:t>
            </a:r>
            <a:r>
              <a:rPr lang="en-US" sz="3400" dirty="0" smtClean="0">
                <a:solidFill>
                  <a:schemeClr val="tx1"/>
                </a:solidFill>
              </a:rPr>
              <a:t> </a:t>
            </a:r>
            <a:r>
              <a:rPr lang="en-US" sz="3400" dirty="0" err="1" smtClean="0">
                <a:solidFill>
                  <a:schemeClr val="tx1"/>
                </a:solidFill>
              </a:rPr>
              <a:t>toalla</a:t>
            </a:r>
            <a:r>
              <a:rPr lang="en-US" sz="3400" dirty="0" smtClean="0">
                <a:solidFill>
                  <a:schemeClr val="tx1"/>
                </a:solidFill>
              </a:rPr>
              <a:t> </a:t>
            </a:r>
            <a:r>
              <a:rPr lang="en-US" sz="3400" dirty="0" err="1" smtClean="0">
                <a:solidFill>
                  <a:schemeClr val="tx1"/>
                </a:solidFill>
              </a:rPr>
              <a:t>playera</a:t>
            </a:r>
            <a:r>
              <a:rPr lang="en-US" sz="3400" dirty="0" smtClean="0">
                <a:solidFill>
                  <a:schemeClr val="tx1"/>
                </a:solidFill>
              </a:rPr>
              <a:t>.</a:t>
            </a:r>
          </a:p>
          <a:p>
            <a:pPr marL="514350" indent="-514350" algn="l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en-US" sz="3400" dirty="0" err="1" smtClean="0"/>
              <a:t>Bucean</a:t>
            </a:r>
            <a:r>
              <a:rPr lang="en-US" sz="3400" dirty="0" smtClean="0"/>
              <a:t>.</a:t>
            </a:r>
            <a:endParaRPr lang="en-US" sz="3400" dirty="0" smtClean="0">
              <a:solidFill>
                <a:schemeClr val="tx1"/>
              </a:solidFill>
            </a:endParaRPr>
          </a:p>
          <a:p>
            <a:pPr marL="514350" indent="-514350"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04800" y="152400"/>
            <a:ext cx="8229600" cy="838200"/>
          </a:xfrm>
          <a:prstGeom prst="rect">
            <a:avLst/>
          </a:prstGeom>
        </p:spPr>
        <p:txBody>
          <a:bodyPr anchor="ctr">
            <a:normAutofit fontScale="52500" lnSpcReduction="2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700" dirty="0">
                <a:latin typeface="+mj-lt"/>
                <a:ea typeface="+mj-ea"/>
                <a:cs typeface="+mj-cs"/>
              </a:rPr>
              <a:t/>
            </a:r>
            <a:br>
              <a:rPr lang="es-ES" sz="2700" dirty="0">
                <a:latin typeface="+mj-lt"/>
                <a:ea typeface="+mj-ea"/>
                <a:cs typeface="+mj-cs"/>
              </a:rPr>
            </a:br>
            <a:r>
              <a:rPr lang="es-ES" sz="2700" dirty="0">
                <a:latin typeface="+mj-lt"/>
                <a:ea typeface="+mj-ea"/>
                <a:cs typeface="+mj-cs"/>
              </a:rPr>
              <a:t>Me llamo _______________ Clase 7IM</a:t>
            </a:r>
            <a:r>
              <a:rPr lang="en-US" sz="2700" dirty="0">
                <a:latin typeface="+mj-lt"/>
                <a:ea typeface="+mj-ea"/>
                <a:cs typeface="+mj-cs"/>
              </a:rPr>
              <a:t/>
            </a:r>
            <a:br>
              <a:rPr lang="en-US" sz="2700" dirty="0">
                <a:latin typeface="+mj-lt"/>
                <a:ea typeface="+mj-ea"/>
                <a:cs typeface="+mj-cs"/>
              </a:rPr>
            </a:br>
            <a:r>
              <a:rPr lang="es-ES" sz="2700" dirty="0">
                <a:latin typeface="+mj-lt"/>
                <a:ea typeface="+mj-ea"/>
                <a:cs typeface="+mj-cs"/>
              </a:rPr>
              <a:t>La fecha es el </a:t>
            </a:r>
            <a:r>
              <a:rPr lang="es-ES" sz="2700" dirty="0" smtClean="0">
                <a:latin typeface="+mj-lt"/>
                <a:ea typeface="+mj-ea"/>
                <a:cs typeface="+mj-cs"/>
              </a:rPr>
              <a:t>8 </a:t>
            </a:r>
            <a:r>
              <a:rPr lang="es-ES" sz="2700" dirty="0">
                <a:latin typeface="+mj-lt"/>
                <a:ea typeface="+mj-ea"/>
                <a:cs typeface="+mj-cs"/>
              </a:rPr>
              <a:t>de marzo del 2012</a:t>
            </a:r>
            <a:r>
              <a:rPr lang="en-US" sz="2700" dirty="0">
                <a:latin typeface="+mj-lt"/>
                <a:ea typeface="+mj-ea"/>
                <a:cs typeface="+mj-cs"/>
              </a:rPr>
              <a:t/>
            </a:r>
            <a:br>
              <a:rPr lang="en-US" sz="2700" dirty="0">
                <a:latin typeface="+mj-lt"/>
                <a:ea typeface="+mj-ea"/>
                <a:cs typeface="+mj-cs"/>
              </a:rPr>
            </a:br>
            <a:endParaRPr lang="en-US" sz="2700" dirty="0"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48200" y="3886200"/>
            <a:ext cx="167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El </a:t>
            </a:r>
            <a:r>
              <a:rPr lang="en-US" sz="2800" dirty="0" err="1" smtClean="0">
                <a:solidFill>
                  <a:srgbClr val="FF0000"/>
                </a:solidFill>
              </a:rPr>
              <a:t>verano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48200" y="4495800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E</a:t>
            </a:r>
            <a:r>
              <a:rPr lang="en-US" sz="2400" dirty="0" smtClean="0">
                <a:solidFill>
                  <a:srgbClr val="FF0000"/>
                </a:solidFill>
              </a:rPr>
              <a:t>l </a:t>
            </a:r>
            <a:r>
              <a:rPr lang="en-US" sz="2400" dirty="0" err="1" smtClean="0">
                <a:solidFill>
                  <a:srgbClr val="FF0000"/>
                </a:solidFill>
              </a:rPr>
              <a:t>invierno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86400" y="5029200"/>
            <a:ext cx="228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 El </a:t>
            </a:r>
            <a:r>
              <a:rPr lang="en-US" sz="2800" dirty="0" err="1" smtClean="0">
                <a:solidFill>
                  <a:srgbClr val="FF0000"/>
                </a:solidFill>
              </a:rPr>
              <a:t>verano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62400" y="2743200"/>
            <a:ext cx="228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El </a:t>
            </a:r>
            <a:r>
              <a:rPr lang="en-US" sz="2800" dirty="0" err="1" smtClean="0">
                <a:solidFill>
                  <a:srgbClr val="FF0000"/>
                </a:solidFill>
              </a:rPr>
              <a:t>invierno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71800" y="3352800"/>
            <a:ext cx="167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rgbClr val="FF0000"/>
                </a:solidFill>
              </a:rPr>
              <a:t>invierno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67000" y="5638800"/>
            <a:ext cx="1981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 El </a:t>
            </a:r>
            <a:r>
              <a:rPr lang="en-US" sz="2800" dirty="0" err="1" smtClean="0">
                <a:solidFill>
                  <a:srgbClr val="FF0000"/>
                </a:solidFill>
              </a:rPr>
              <a:t>verano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Corregimos</a:t>
            </a:r>
            <a:r>
              <a:rPr lang="en-US" dirty="0" smtClean="0"/>
              <a:t> La </a:t>
            </a:r>
            <a:r>
              <a:rPr lang="en-US" dirty="0" err="1" smtClean="0"/>
              <a:t>Tarea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Workbook Pg 61 Ex 13 and 14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14 .</a:t>
            </a:r>
          </a:p>
          <a:p>
            <a:pPr marL="514350" indent="-514350">
              <a:buAutoNum type="arabicPeriod"/>
            </a:pPr>
            <a:r>
              <a:rPr lang="en-US" dirty="0" smtClean="0"/>
              <a:t>Los </a:t>
            </a:r>
            <a:r>
              <a:rPr lang="en-US" dirty="0" err="1" smtClean="0"/>
              <a:t>esquís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/>
              <a:t> </a:t>
            </a:r>
            <a:r>
              <a:rPr lang="en-US" dirty="0" smtClean="0"/>
              <a:t>los </a:t>
            </a:r>
            <a:r>
              <a:rPr lang="en-US" dirty="0" err="1" smtClean="0"/>
              <a:t>guantes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El anorak</a:t>
            </a:r>
          </a:p>
          <a:p>
            <a:pPr marL="514350" indent="-514350">
              <a:buAutoNum type="arabicPeriod"/>
            </a:pPr>
            <a:r>
              <a:rPr lang="en-US" dirty="0" smtClean="0"/>
              <a:t>La </a:t>
            </a:r>
            <a:r>
              <a:rPr lang="en-US" dirty="0" err="1" smtClean="0"/>
              <a:t>pista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El </a:t>
            </a:r>
            <a:r>
              <a:rPr lang="en-US" dirty="0" err="1" smtClean="0"/>
              <a:t>telesquí</a:t>
            </a:r>
            <a:r>
              <a:rPr lang="en-US" dirty="0" smtClean="0"/>
              <a:t> (el </a:t>
            </a:r>
            <a:r>
              <a:rPr lang="en-US" dirty="0" err="1" smtClean="0"/>
              <a:t>telesilla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Corregimos</a:t>
            </a:r>
            <a:r>
              <a:rPr lang="en-US" dirty="0" smtClean="0"/>
              <a:t> la </a:t>
            </a:r>
            <a:r>
              <a:rPr lang="en-US" dirty="0" err="1" smtClean="0"/>
              <a:t>tarea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ES" dirty="0"/>
              <a:t>¿Quién quiere leer tu párrafo</a:t>
            </a:r>
            <a:r>
              <a:rPr lang="es-ES" dirty="0" smtClean="0"/>
              <a:t>?</a:t>
            </a: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n-US" dirty="0" smtClean="0"/>
              <a:t>You and your family spent a day at the beach. Write one paragraph describing five activities that you and your family did. You must use the past tense!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 on Friday last period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Vocabulary and the past tense.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tarea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Workbook 62 Ex 15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151</Words>
  <Application>Microsoft Office PowerPoint</Application>
  <PresentationFormat>On-screen Show (4:3)</PresentationFormat>
  <Paragraphs>32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Corregimos La Tarea</vt:lpstr>
      <vt:lpstr>Corregimos la tarea</vt:lpstr>
      <vt:lpstr>Quiz on Friday last period</vt:lpstr>
      <vt:lpstr>La tarea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Sherice</dc:creator>
  <cp:lastModifiedBy>Sherice</cp:lastModifiedBy>
  <cp:revision>1</cp:revision>
  <dcterms:created xsi:type="dcterms:W3CDTF">2012-03-19T15:20:20Z</dcterms:created>
  <dcterms:modified xsi:type="dcterms:W3CDTF">2012-03-19T15:21:18Z</dcterms:modified>
</cp:coreProperties>
</file>